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14" r:id="rId4"/>
  </p:sldMasterIdLst>
  <p:notesMasterIdLst>
    <p:notesMasterId r:id="rId11"/>
  </p:notesMasterIdLst>
  <p:handoutMasterIdLst>
    <p:handoutMasterId r:id="rId12"/>
  </p:handoutMasterIdLst>
  <p:sldIdLst>
    <p:sldId id="256" r:id="rId5"/>
    <p:sldId id="270" r:id="rId6"/>
    <p:sldId id="263" r:id="rId7"/>
    <p:sldId id="269" r:id="rId8"/>
    <p:sldId id="268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B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2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069BEE-5C22-49A5-A892-F6E6A4002A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94FB27-DC4B-4A29-B4F3-C665BDE47E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47B97-F030-426D-A9D1-6B39B13C23ED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A06FDF-174B-49EE-AD51-C827118F0F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B610B1-614F-48C3-8F2D-C50C182871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751AA-B992-41E5-A909-E1A2443E23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69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F24CBC-D461-4ECA-A489-D3A30E0FB795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1351B-2C5D-457B-ABE5-B64DBC7BD4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000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can be changed to reflect your school’s specific rules.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351B-2C5D-457B-ABE5-B64DBC7BD41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045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29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58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606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016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521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017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1808E7F-6862-4377-A59B-F2A5DB78C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26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5077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791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427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54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B542C410-CA8E-4363-B2A5-C992C048EF26}" type="datetimeFigureOut">
              <a:rPr lang="en-US" smtClean="0"/>
              <a:t>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0079CAC6-A72B-4EF8-B465-34FA47827E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9445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hidden="1">
            <a:extLst>
              <a:ext uri="{FF2B5EF4-FFF2-40B4-BE49-F238E27FC236}">
                <a16:creationId xmlns:a16="http://schemas.microsoft.com/office/drawing/2014/main" id="{0445FC31-CB83-43AC-8F87-224DD2AC7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772" y="-20403"/>
            <a:ext cx="11471565" cy="1739347"/>
          </a:xfrm>
        </p:spPr>
        <p:txBody>
          <a:bodyPr/>
          <a:lstStyle/>
          <a:p>
            <a:r>
              <a:rPr lang="en-US" dirty="0"/>
              <a:t>Slide 1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4FF91AE-2461-414D-B6AC-6D31640BB063}"/>
              </a:ext>
            </a:extLst>
          </p:cNvPr>
          <p:cNvSpPr txBox="1">
            <a:spLocks/>
          </p:cNvSpPr>
          <p:nvPr/>
        </p:nvSpPr>
        <p:spPr>
          <a:xfrm>
            <a:off x="1759286" y="1209299"/>
            <a:ext cx="8673427" cy="1322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latin typeface="Segoe UI" panose="020B0502040204020203" pitchFamily="34" charset="0"/>
                <a:cs typeface="Segoe UI" panose="020B0502040204020203" pitchFamily="34" charset="0"/>
              </a:rPr>
              <a:t>A Review of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A2D7DD-5041-4C4D-A523-F870B27AD1D4}"/>
              </a:ext>
            </a:extLst>
          </p:cNvPr>
          <p:cNvSpPr/>
          <p:nvPr/>
        </p:nvSpPr>
        <p:spPr>
          <a:xfrm>
            <a:off x="1317273" y="2041989"/>
            <a:ext cx="9670469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bg2"/>
                </a:solidFill>
                <a:latin typeface="Franklin Gothic Medium" panose="020B0603020102020204" pitchFamily="34" charset="0"/>
                <a:cs typeface="Segoe UI" panose="020B0502040204020203" pitchFamily="34" charset="0"/>
              </a:rPr>
              <a:t>Playground rules</a:t>
            </a:r>
          </a:p>
        </p:txBody>
      </p:sp>
    </p:spTree>
    <p:extLst>
      <p:ext uri="{BB962C8B-B14F-4D97-AF65-F5344CB8AC3E}">
        <p14:creationId xmlns:p14="http://schemas.microsoft.com/office/powerpoint/2010/main" val="2084892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E5F32-C1DF-4DF2-B762-93D47F355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99BDD"/>
                </a:solidFill>
              </a:rPr>
              <a:t>Kausi 2020 – </a:t>
            </a:r>
            <a:r>
              <a:rPr lang="en-US" dirty="0" err="1">
                <a:solidFill>
                  <a:srgbClr val="099BDD"/>
                </a:solidFill>
              </a:rPr>
              <a:t>muutoksia</a:t>
            </a:r>
            <a:r>
              <a:rPr lang="en-US" dirty="0">
                <a:solidFill>
                  <a:srgbClr val="099BDD"/>
                </a:solidFill>
              </a:rPr>
              <a:t> </a:t>
            </a:r>
            <a:r>
              <a:rPr lang="en-US" dirty="0" err="1">
                <a:solidFill>
                  <a:srgbClr val="099BDD"/>
                </a:solidFill>
              </a:rPr>
              <a:t>toiminnassa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5440F-2128-4B63-97EE-54A2B712FD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FFFFFF"/>
              </a:buClr>
            </a:pPr>
            <a:r>
              <a:rPr lang="en-US" dirty="0">
                <a:solidFill>
                  <a:srgbClr val="FFFFFF"/>
                </a:solidFill>
              </a:rPr>
              <a:t>Kiitotiejärjestelyt – </a:t>
            </a:r>
            <a:r>
              <a:rPr lang="en-US" dirty="0" err="1">
                <a:solidFill>
                  <a:srgbClr val="FFFFFF"/>
                </a:solidFill>
              </a:rPr>
              <a:t>asfalttia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riittää</a:t>
            </a:r>
            <a:r>
              <a:rPr lang="en-US" dirty="0">
                <a:solidFill>
                  <a:srgbClr val="FFFFFF"/>
                </a:solidFill>
              </a:rPr>
              <a:t>, ja </a:t>
            </a:r>
            <a:r>
              <a:rPr lang="en-US" dirty="0" err="1">
                <a:solidFill>
                  <a:srgbClr val="FFFFFF"/>
                </a:solidFill>
              </a:rPr>
              <a:t>kynnyksiä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sekä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kuoppia</a:t>
            </a:r>
            <a:endParaRPr lang="en-US" dirty="0">
              <a:solidFill>
                <a:srgbClr val="FFFFFF"/>
              </a:solidFill>
            </a:endParaRPr>
          </a:p>
          <a:p>
            <a:pPr lvl="1">
              <a:buClr>
                <a:srgbClr val="FFFFFF"/>
              </a:buClr>
            </a:pPr>
            <a:r>
              <a:rPr lang="en-US" dirty="0">
                <a:solidFill>
                  <a:srgbClr val="FFFFFF"/>
                </a:solidFill>
              </a:rPr>
              <a:t>Pääkiitotietä </a:t>
            </a:r>
            <a:r>
              <a:rPr lang="en-US" dirty="0" err="1">
                <a:solidFill>
                  <a:srgbClr val="FFFFFF"/>
                </a:solidFill>
              </a:rPr>
              <a:t>käännetty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aavistuksen</a:t>
            </a:r>
            <a:r>
              <a:rPr lang="en-US" dirty="0">
                <a:solidFill>
                  <a:srgbClr val="FFFFFF"/>
                </a:solidFill>
              </a:rPr>
              <a:t> ja </a:t>
            </a:r>
            <a:r>
              <a:rPr lang="en-US" dirty="0" err="1">
                <a:solidFill>
                  <a:srgbClr val="FFFFFF"/>
                </a:solidFill>
              </a:rPr>
              <a:t>leveys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nyt</a:t>
            </a:r>
            <a:r>
              <a:rPr lang="en-US" dirty="0">
                <a:solidFill>
                  <a:srgbClr val="FFFFFF"/>
                </a:solidFill>
              </a:rPr>
              <a:t> 20m</a:t>
            </a:r>
          </a:p>
          <a:p>
            <a:pPr lvl="1">
              <a:buClr>
                <a:srgbClr val="FFFFFF"/>
              </a:buClr>
            </a:pPr>
            <a:r>
              <a:rPr lang="en-US" dirty="0">
                <a:solidFill>
                  <a:srgbClr val="FFFFFF"/>
                </a:solidFill>
              </a:rPr>
              <a:t>Hinauskone ja </a:t>
            </a:r>
            <a:r>
              <a:rPr lang="en-US" dirty="0" err="1">
                <a:solidFill>
                  <a:srgbClr val="FFFFFF"/>
                </a:solidFill>
              </a:rPr>
              <a:t>purjekone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voivat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laillisesti</a:t>
            </a:r>
            <a:r>
              <a:rPr lang="en-US" dirty="0">
                <a:solidFill>
                  <a:srgbClr val="FFFFFF"/>
                </a:solidFill>
              </a:rPr>
              <a:t> olla </a:t>
            </a:r>
            <a:r>
              <a:rPr lang="en-US" dirty="0" err="1">
                <a:solidFill>
                  <a:srgbClr val="FFFFFF"/>
                </a:solidFill>
              </a:rPr>
              <a:t>baanalla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odottamassa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kun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moottorikone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laskeutuu</a:t>
            </a:r>
            <a:endParaRPr lang="en-US" dirty="0">
              <a:solidFill>
                <a:srgbClr val="FFFFFF"/>
              </a:solidFill>
            </a:endParaRPr>
          </a:p>
          <a:p>
            <a:pPr lvl="1">
              <a:buClr>
                <a:srgbClr val="FFFFFF"/>
              </a:buClr>
            </a:pPr>
            <a:r>
              <a:rPr lang="en-US" dirty="0">
                <a:solidFill>
                  <a:srgbClr val="FFFFFF"/>
                </a:solidFill>
              </a:rPr>
              <a:t>Hinauskoneelle </a:t>
            </a:r>
            <a:r>
              <a:rPr lang="en-US" dirty="0" err="1">
                <a:solidFill>
                  <a:srgbClr val="FFFFFF"/>
                </a:solidFill>
              </a:rPr>
              <a:t>merkitään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etummaisin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piste</a:t>
            </a:r>
            <a:endParaRPr lang="en-US" dirty="0">
              <a:solidFill>
                <a:srgbClr val="FFFFFF"/>
              </a:solidFill>
            </a:endParaRPr>
          </a:p>
          <a:p>
            <a:pPr lvl="1">
              <a:buClr>
                <a:srgbClr val="FFFFFF"/>
              </a:buClr>
            </a:pPr>
            <a:r>
              <a:rPr lang="en-US" dirty="0">
                <a:solidFill>
                  <a:srgbClr val="FFFFFF"/>
                </a:solidFill>
              </a:rPr>
              <a:t>Purjekoneelle </a:t>
            </a:r>
            <a:r>
              <a:rPr lang="en-US" dirty="0" err="1">
                <a:solidFill>
                  <a:srgbClr val="FFFFFF"/>
                </a:solidFill>
              </a:rPr>
              <a:t>paikka</a:t>
            </a:r>
            <a:r>
              <a:rPr lang="en-US" dirty="0">
                <a:solidFill>
                  <a:srgbClr val="FFFFFF"/>
                </a:solidFill>
              </a:rPr>
              <a:t> 70m ja 50m </a:t>
            </a:r>
            <a:r>
              <a:rPr lang="en-US" dirty="0" err="1">
                <a:solidFill>
                  <a:srgbClr val="FFFFFF"/>
                </a:solidFill>
              </a:rPr>
              <a:t>päässä</a:t>
            </a:r>
            <a:endParaRPr lang="en-FI" dirty="0">
              <a:solidFill>
                <a:srgbClr val="FFFFFF"/>
              </a:solidFill>
            </a:endParaRPr>
          </a:p>
          <a:p>
            <a:pPr lvl="0">
              <a:buClr>
                <a:srgbClr val="FFFFFF"/>
              </a:buClr>
            </a:pPr>
            <a:endParaRPr lang="en-US" dirty="0">
              <a:solidFill>
                <a:srgbClr val="FFFFFF"/>
              </a:solidFill>
            </a:endParaRPr>
          </a:p>
          <a:p>
            <a:pPr lvl="0">
              <a:buClr>
                <a:srgbClr val="FFFFFF"/>
              </a:buClr>
            </a:pPr>
            <a:endParaRPr lang="en-US" sz="1800" dirty="0">
              <a:solidFill>
                <a:srgbClr val="FFFFFF"/>
              </a:solidFill>
            </a:endParaRPr>
          </a:p>
          <a:p>
            <a:pPr lvl="0">
              <a:buClr>
                <a:srgbClr val="FFFFFF"/>
              </a:buClr>
            </a:pPr>
            <a:endParaRPr lang="en-US" sz="1800" dirty="0">
              <a:solidFill>
                <a:srgbClr val="FFFFFF"/>
              </a:solidFill>
            </a:endParaRPr>
          </a:p>
          <a:p>
            <a:pPr lvl="0">
              <a:buClr>
                <a:srgbClr val="FFFFFF"/>
              </a:buClr>
            </a:pPr>
            <a:endParaRPr lang="en-US" sz="1800" dirty="0">
              <a:solidFill>
                <a:srgbClr val="FFFFFF"/>
              </a:solidFill>
            </a:endParaRPr>
          </a:p>
          <a:p>
            <a:endParaRPr lang="en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B93ED-9897-450D-90D9-57ACA9580A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>
              <a:buClr>
                <a:srgbClr val="FFFFFF"/>
              </a:buClr>
            </a:pPr>
            <a:r>
              <a:rPr lang="en-US" dirty="0">
                <a:solidFill>
                  <a:srgbClr val="FFFFFF"/>
                </a:solidFill>
              </a:rPr>
              <a:t>Uusia </a:t>
            </a:r>
            <a:r>
              <a:rPr lang="en-US" dirty="0" err="1">
                <a:solidFill>
                  <a:srgbClr val="FFFFFF"/>
                </a:solidFill>
              </a:rPr>
              <a:t>toimijoita</a:t>
            </a:r>
            <a:endParaRPr lang="en-US" dirty="0">
              <a:solidFill>
                <a:srgbClr val="FFFFFF"/>
              </a:solidFill>
            </a:endParaRPr>
          </a:p>
          <a:p>
            <a:pPr lvl="1">
              <a:buClr>
                <a:srgbClr val="FFFFFF"/>
              </a:buClr>
            </a:pPr>
            <a:r>
              <a:rPr lang="en-US" dirty="0">
                <a:solidFill>
                  <a:srgbClr val="FFFFFF"/>
                </a:solidFill>
              </a:rPr>
              <a:t>BF-lento</a:t>
            </a:r>
          </a:p>
          <a:p>
            <a:pPr lvl="1">
              <a:buClr>
                <a:srgbClr val="FFFFFF"/>
              </a:buClr>
            </a:pPr>
            <a:r>
              <a:rPr lang="en-US" dirty="0">
                <a:solidFill>
                  <a:srgbClr val="FFFFFF"/>
                </a:solidFill>
              </a:rPr>
              <a:t>MILK </a:t>
            </a:r>
            <a:r>
              <a:rPr lang="en-US" dirty="0" err="1">
                <a:solidFill>
                  <a:srgbClr val="FFFFFF"/>
                </a:solidFill>
              </a:rPr>
              <a:t>ry</a:t>
            </a:r>
            <a:endParaRPr lang="en-US" dirty="0">
              <a:solidFill>
                <a:srgbClr val="FFFFFF"/>
              </a:solidFill>
            </a:endParaRPr>
          </a:p>
          <a:p>
            <a:pPr lvl="1">
              <a:buClr>
                <a:srgbClr val="FFFFFF"/>
              </a:buClr>
            </a:pPr>
            <a:r>
              <a:rPr lang="en-US" dirty="0" err="1">
                <a:solidFill>
                  <a:srgbClr val="FFFFFF"/>
                </a:solidFill>
              </a:rPr>
              <a:t>Muita</a:t>
            </a:r>
            <a:endParaRPr lang="en-US" dirty="0">
              <a:solidFill>
                <a:srgbClr val="FFFFFF"/>
              </a:solidFill>
            </a:endParaRPr>
          </a:p>
          <a:p>
            <a:pPr lvl="0">
              <a:buClr>
                <a:srgbClr val="FFFFFF"/>
              </a:buClr>
            </a:pPr>
            <a:endParaRPr lang="en-US" dirty="0">
              <a:solidFill>
                <a:srgbClr val="FFFFFF"/>
              </a:solidFill>
            </a:endParaRPr>
          </a:p>
          <a:p>
            <a:pPr lvl="0">
              <a:buClr>
                <a:srgbClr val="FFFFFF"/>
              </a:buClr>
            </a:pPr>
            <a:r>
              <a:rPr lang="en-US" dirty="0" err="1">
                <a:solidFill>
                  <a:srgbClr val="FFFFFF"/>
                </a:solidFill>
              </a:rPr>
              <a:t>Sääasema</a:t>
            </a:r>
            <a:r>
              <a:rPr lang="en-US" dirty="0">
                <a:solidFill>
                  <a:srgbClr val="FFFFFF"/>
                </a:solidFill>
              </a:rPr>
              <a:t> ja ATIS </a:t>
            </a:r>
            <a:r>
              <a:rPr lang="en-US" dirty="0" err="1">
                <a:solidFill>
                  <a:srgbClr val="FFFFFF"/>
                </a:solidFill>
              </a:rPr>
              <a:t>taajuus</a:t>
            </a:r>
            <a:endParaRPr lang="en-US" dirty="0">
              <a:solidFill>
                <a:srgbClr val="FFFFFF"/>
              </a:solidFill>
            </a:endParaRPr>
          </a:p>
          <a:p>
            <a:pPr lvl="0">
              <a:buClr>
                <a:srgbClr val="FFFFFF"/>
              </a:buClr>
            </a:pPr>
            <a:r>
              <a:rPr lang="en-US" dirty="0" err="1">
                <a:solidFill>
                  <a:srgbClr val="FFFFFF"/>
                </a:solidFill>
              </a:rPr>
              <a:t>Kiitotievalot</a:t>
            </a:r>
            <a:r>
              <a:rPr lang="en-US" dirty="0">
                <a:solidFill>
                  <a:srgbClr val="FFFFFF"/>
                </a:solidFill>
              </a:rPr>
              <a:t>?</a:t>
            </a:r>
          </a:p>
          <a:p>
            <a:pPr lvl="0">
              <a:buClr>
                <a:srgbClr val="FFFFFF"/>
              </a:buClr>
            </a:pPr>
            <a:r>
              <a:rPr lang="en-US" dirty="0">
                <a:solidFill>
                  <a:srgbClr val="FFFFFF"/>
                </a:solidFill>
              </a:rPr>
              <a:t>Intrusion warning system?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616062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F7CCE-AC4F-474B-8507-F59DE9365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Kiitotiejärjestelyt 22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9759E-6CC4-4F8A-A6CA-EA04A67F3D1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Starttibaana</a:t>
            </a:r>
            <a:r>
              <a:rPr lang="en-US" dirty="0"/>
              <a:t> on </a:t>
            </a:r>
            <a:r>
              <a:rPr lang="en-US" dirty="0" err="1"/>
              <a:t>noin</a:t>
            </a:r>
            <a:r>
              <a:rPr lang="en-US" dirty="0"/>
              <a:t> 8-10m </a:t>
            </a:r>
            <a:r>
              <a:rPr lang="en-US" dirty="0" err="1"/>
              <a:t>lähempänä</a:t>
            </a:r>
            <a:r>
              <a:rPr lang="en-US" dirty="0"/>
              <a:t> </a:t>
            </a:r>
            <a:r>
              <a:rPr lang="en-US" dirty="0" err="1"/>
              <a:t>metsää</a:t>
            </a:r>
            <a:r>
              <a:rPr lang="en-US" dirty="0"/>
              <a:t>, </a:t>
            </a:r>
            <a:r>
              <a:rPr lang="en-US" dirty="0" err="1"/>
              <a:t>syynä</a:t>
            </a:r>
            <a:r>
              <a:rPr lang="en-US" dirty="0"/>
              <a:t> </a:t>
            </a:r>
            <a:r>
              <a:rPr lang="en-US" dirty="0" err="1"/>
              <a:t>sektorikorkeus</a:t>
            </a:r>
            <a:endParaRPr lang="en-US" dirty="0"/>
          </a:p>
          <a:p>
            <a:r>
              <a:rPr lang="en-US" dirty="0" err="1"/>
              <a:t>Laskeutuminen</a:t>
            </a:r>
            <a:r>
              <a:rPr lang="en-US" dirty="0"/>
              <a:t> </a:t>
            </a:r>
            <a:r>
              <a:rPr lang="en-US" dirty="0" err="1"/>
              <a:t>edelleen</a:t>
            </a:r>
            <a:r>
              <a:rPr lang="en-US" dirty="0"/>
              <a:t> </a:t>
            </a:r>
            <a:r>
              <a:rPr lang="en-US" dirty="0" err="1"/>
              <a:t>vanhalle</a:t>
            </a:r>
            <a:r>
              <a:rPr lang="en-US" dirty="0"/>
              <a:t> </a:t>
            </a:r>
            <a:r>
              <a:rPr lang="en-US" dirty="0" err="1"/>
              <a:t>paikalle</a:t>
            </a:r>
            <a:r>
              <a:rPr lang="en-US" dirty="0"/>
              <a:t> </a:t>
            </a:r>
            <a:r>
              <a:rPr lang="en-US" dirty="0" err="1"/>
              <a:t>asfaltille</a:t>
            </a:r>
            <a:r>
              <a:rPr lang="en-US" dirty="0"/>
              <a:t>. </a:t>
            </a:r>
            <a:r>
              <a:rPr lang="en-US" dirty="0" err="1"/>
              <a:t>Pitkälle</a:t>
            </a:r>
            <a:r>
              <a:rPr lang="en-US" dirty="0"/>
              <a:t> </a:t>
            </a:r>
            <a:r>
              <a:rPr lang="en-US" dirty="0" err="1"/>
              <a:t>mennessä</a:t>
            </a:r>
            <a:r>
              <a:rPr lang="en-US" dirty="0"/>
              <a:t> </a:t>
            </a:r>
            <a:r>
              <a:rPr lang="en-US" dirty="0" err="1"/>
              <a:t>käännetään</a:t>
            </a:r>
            <a:r>
              <a:rPr lang="en-US" dirty="0"/>
              <a:t> </a:t>
            </a:r>
            <a:r>
              <a:rPr lang="en-US" dirty="0" err="1"/>
              <a:t>kiitotien</a:t>
            </a:r>
            <a:r>
              <a:rPr lang="en-US" dirty="0"/>
              <a:t> ja </a:t>
            </a:r>
            <a:r>
              <a:rPr lang="en-US" dirty="0" err="1"/>
              <a:t>rullaustien</a:t>
            </a:r>
            <a:r>
              <a:rPr lang="en-US" dirty="0"/>
              <a:t> </a:t>
            </a:r>
            <a:r>
              <a:rPr lang="en-US" dirty="0" err="1"/>
              <a:t>väliin</a:t>
            </a:r>
            <a:endParaRPr lang="en-US" dirty="0"/>
          </a:p>
          <a:p>
            <a:r>
              <a:rPr lang="en-US" dirty="0"/>
              <a:t>Starttibaanan </a:t>
            </a:r>
            <a:r>
              <a:rPr lang="en-US" dirty="0" err="1"/>
              <a:t>alkupistettä</a:t>
            </a:r>
            <a:r>
              <a:rPr lang="en-US" dirty="0"/>
              <a:t> </a:t>
            </a:r>
            <a:r>
              <a:rPr lang="en-US" dirty="0" err="1"/>
              <a:t>siirretty</a:t>
            </a:r>
            <a:r>
              <a:rPr lang="en-US" dirty="0"/>
              <a:t> </a:t>
            </a:r>
            <a:r>
              <a:rPr lang="en-US" dirty="0" err="1"/>
              <a:t>kauemmaksi</a:t>
            </a:r>
            <a:endParaRPr lang="en-US" dirty="0"/>
          </a:p>
          <a:p>
            <a:r>
              <a:rPr lang="en-US" dirty="0" err="1"/>
              <a:t>Irtoaminen</a:t>
            </a:r>
            <a:r>
              <a:rPr lang="en-US" dirty="0"/>
              <a:t> </a:t>
            </a:r>
            <a:r>
              <a:rPr lang="en-US" dirty="0" err="1"/>
              <a:t>tapahtunee</a:t>
            </a:r>
            <a:r>
              <a:rPr lang="en-US" dirty="0"/>
              <a:t> </a:t>
            </a:r>
            <a:r>
              <a:rPr lang="en-US" dirty="0" err="1"/>
              <a:t>aiemmalta</a:t>
            </a:r>
            <a:r>
              <a:rPr lang="en-US" dirty="0"/>
              <a:t> “</a:t>
            </a:r>
            <a:r>
              <a:rPr lang="en-US" dirty="0" err="1"/>
              <a:t>paikalta</a:t>
            </a:r>
            <a:r>
              <a:rPr lang="en-US" dirty="0"/>
              <a:t>”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99385-63C8-40DF-81EA-B5161D8F77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Ongelmapaikka</a:t>
            </a:r>
            <a:r>
              <a:rPr lang="en-US" dirty="0"/>
              <a:t> on </a:t>
            </a:r>
            <a:r>
              <a:rPr lang="en-US" dirty="0" err="1"/>
              <a:t>takaisin</a:t>
            </a:r>
            <a:r>
              <a:rPr lang="en-US" dirty="0"/>
              <a:t> </a:t>
            </a:r>
            <a:r>
              <a:rPr lang="en-US" dirty="0" err="1"/>
              <a:t>hallille</a:t>
            </a:r>
            <a:r>
              <a:rPr lang="en-US" dirty="0"/>
              <a:t> </a:t>
            </a:r>
            <a:r>
              <a:rPr lang="en-US" dirty="0" err="1"/>
              <a:t>rullaava</a:t>
            </a:r>
            <a:r>
              <a:rPr lang="en-US" dirty="0"/>
              <a:t> </a:t>
            </a:r>
            <a:r>
              <a:rPr lang="en-US" dirty="0" err="1"/>
              <a:t>moottorikone</a:t>
            </a:r>
            <a:r>
              <a:rPr lang="en-US" dirty="0"/>
              <a:t>. </a:t>
            </a:r>
            <a:r>
              <a:rPr lang="en-US" dirty="0" err="1"/>
              <a:t>Tulee</a:t>
            </a:r>
            <a:r>
              <a:rPr lang="en-US" dirty="0"/>
              <a:t> </a:t>
            </a:r>
            <a:r>
              <a:rPr lang="en-US" dirty="0" err="1"/>
              <a:t>suoraan</a:t>
            </a:r>
            <a:r>
              <a:rPr lang="en-US" dirty="0"/>
              <a:t> </a:t>
            </a:r>
            <a:r>
              <a:rPr lang="en-US" dirty="0" err="1"/>
              <a:t>laskusektorille</a:t>
            </a:r>
            <a:endParaRPr lang="en-US" dirty="0"/>
          </a:p>
          <a:p>
            <a:r>
              <a:rPr lang="en-US" dirty="0" err="1"/>
              <a:t>Lähtevä</a:t>
            </a:r>
            <a:r>
              <a:rPr lang="en-US" dirty="0"/>
              <a:t> </a:t>
            </a:r>
            <a:r>
              <a:rPr lang="en-US" dirty="0" err="1"/>
              <a:t>moottorikone</a:t>
            </a:r>
            <a:r>
              <a:rPr lang="en-US" dirty="0"/>
              <a:t> </a:t>
            </a:r>
            <a:r>
              <a:rPr lang="en-US" dirty="0" err="1"/>
              <a:t>odottaa</a:t>
            </a:r>
            <a:r>
              <a:rPr lang="en-US" dirty="0"/>
              <a:t> </a:t>
            </a:r>
            <a:r>
              <a:rPr lang="en-US" dirty="0" err="1"/>
              <a:t>rullaustiellä</a:t>
            </a:r>
            <a:r>
              <a:rPr lang="en-US" dirty="0"/>
              <a:t> </a:t>
            </a:r>
            <a:r>
              <a:rPr lang="en-US" dirty="0" err="1"/>
              <a:t>poikkikiitotiellä</a:t>
            </a:r>
            <a:endParaRPr lang="en-US" dirty="0"/>
          </a:p>
          <a:p>
            <a:r>
              <a:rPr lang="en-US" dirty="0"/>
              <a:t>Ns. </a:t>
            </a:r>
            <a:r>
              <a:rPr lang="en-US" dirty="0" err="1"/>
              <a:t>Stemmen</a:t>
            </a:r>
            <a:r>
              <a:rPr lang="en-US" dirty="0"/>
              <a:t> </a:t>
            </a:r>
            <a:r>
              <a:rPr lang="en-US" dirty="0" err="1"/>
              <a:t>rullaustie</a:t>
            </a:r>
            <a:r>
              <a:rPr lang="en-US" dirty="0"/>
              <a:t> </a:t>
            </a:r>
            <a:r>
              <a:rPr lang="en-US" dirty="0" err="1"/>
              <a:t>saatava</a:t>
            </a:r>
            <a:r>
              <a:rPr lang="en-US" dirty="0"/>
              <a:t> </a:t>
            </a:r>
            <a:r>
              <a:rPr lang="en-US" dirty="0" err="1"/>
              <a:t>kuntoon</a:t>
            </a:r>
            <a:r>
              <a:rPr lang="en-US" dirty="0"/>
              <a:t> – </a:t>
            </a:r>
            <a:r>
              <a:rPr lang="en-US" dirty="0" err="1"/>
              <a:t>sitten</a:t>
            </a:r>
            <a:r>
              <a:rPr lang="en-US" dirty="0"/>
              <a:t> </a:t>
            </a:r>
            <a:r>
              <a:rPr lang="en-US" dirty="0" err="1"/>
              <a:t>ongelma</a:t>
            </a:r>
            <a:r>
              <a:rPr lang="en-US" dirty="0"/>
              <a:t> </a:t>
            </a:r>
            <a:r>
              <a:rPr lang="en-US" dirty="0" err="1"/>
              <a:t>poistuu</a:t>
            </a:r>
            <a:endParaRPr lang="en-US" dirty="0"/>
          </a:p>
          <a:p>
            <a:r>
              <a:rPr lang="en-US" dirty="0" err="1"/>
              <a:t>Mahdollinen</a:t>
            </a:r>
            <a:r>
              <a:rPr lang="en-US" dirty="0"/>
              <a:t> </a:t>
            </a:r>
            <a:r>
              <a:rPr lang="en-US" dirty="0" err="1"/>
              <a:t>isokonetoiminta</a:t>
            </a:r>
            <a:r>
              <a:rPr lang="en-US" dirty="0"/>
              <a:t> </a:t>
            </a:r>
            <a:r>
              <a:rPr lang="en-US" dirty="0" err="1"/>
              <a:t>sitten</a:t>
            </a:r>
            <a:r>
              <a:rPr lang="en-US" dirty="0"/>
              <a:t> </a:t>
            </a:r>
            <a:r>
              <a:rPr lang="en-US" dirty="0" err="1"/>
              <a:t>erikseen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794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F7CCE-AC4F-474B-8507-F59DE9365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Kiitotiejärjestelyt 04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9759E-6CC4-4F8A-A6CA-EA04A67F3D1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srgbClr val="FFFFFF"/>
              </a:buClr>
            </a:pPr>
            <a:r>
              <a:rPr lang="en-US" dirty="0" err="1">
                <a:solidFill>
                  <a:srgbClr val="FFFFFF"/>
                </a:solidFill>
              </a:rPr>
              <a:t>Starttibaana</a:t>
            </a:r>
            <a:r>
              <a:rPr lang="en-US" dirty="0">
                <a:solidFill>
                  <a:srgbClr val="FFFFFF"/>
                </a:solidFill>
              </a:rPr>
              <a:t> on </a:t>
            </a:r>
            <a:r>
              <a:rPr lang="en-US" dirty="0" err="1">
                <a:solidFill>
                  <a:srgbClr val="FFFFFF"/>
                </a:solidFill>
              </a:rPr>
              <a:t>noin</a:t>
            </a:r>
            <a:r>
              <a:rPr lang="en-US" dirty="0">
                <a:solidFill>
                  <a:srgbClr val="FFFFFF"/>
                </a:solidFill>
              </a:rPr>
              <a:t> 10-15m </a:t>
            </a:r>
            <a:r>
              <a:rPr lang="en-US" dirty="0" err="1">
                <a:solidFill>
                  <a:srgbClr val="FFFFFF"/>
                </a:solidFill>
              </a:rPr>
              <a:t>lähempänä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metsää</a:t>
            </a:r>
            <a:r>
              <a:rPr lang="en-US" dirty="0">
                <a:solidFill>
                  <a:srgbClr val="FFFFFF"/>
                </a:solidFill>
              </a:rPr>
              <a:t>, </a:t>
            </a:r>
            <a:r>
              <a:rPr lang="en-US" dirty="0" err="1">
                <a:solidFill>
                  <a:srgbClr val="FFFFFF"/>
                </a:solidFill>
              </a:rPr>
              <a:t>syynä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sektorikorkeus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/>
              <a:t>Starttibaanan </a:t>
            </a:r>
            <a:r>
              <a:rPr lang="en-US" dirty="0" err="1"/>
              <a:t>alkupistettä</a:t>
            </a:r>
            <a:r>
              <a:rPr lang="en-US" dirty="0"/>
              <a:t> </a:t>
            </a:r>
            <a:r>
              <a:rPr lang="en-US" dirty="0" err="1"/>
              <a:t>siirretty</a:t>
            </a:r>
            <a:r>
              <a:rPr lang="en-US" dirty="0"/>
              <a:t> </a:t>
            </a:r>
            <a:r>
              <a:rPr lang="en-US" dirty="0" err="1"/>
              <a:t>kauemmaksi</a:t>
            </a:r>
            <a:endParaRPr lang="en-US" dirty="0"/>
          </a:p>
          <a:p>
            <a:r>
              <a:rPr lang="en-US" dirty="0" err="1"/>
              <a:t>Irtoaminen</a:t>
            </a:r>
            <a:r>
              <a:rPr lang="en-US" dirty="0"/>
              <a:t> </a:t>
            </a:r>
            <a:r>
              <a:rPr lang="en-US" dirty="0" err="1"/>
              <a:t>tapahtunee</a:t>
            </a:r>
            <a:r>
              <a:rPr lang="en-US" dirty="0"/>
              <a:t> </a:t>
            </a:r>
            <a:r>
              <a:rPr lang="en-US" dirty="0" err="1"/>
              <a:t>aiemmin</a:t>
            </a:r>
            <a:endParaRPr lang="en-US" dirty="0">
              <a:solidFill>
                <a:srgbClr val="FFFFFF"/>
              </a:solidFill>
            </a:endParaRPr>
          </a:p>
          <a:p>
            <a:pPr lvl="0">
              <a:buClr>
                <a:srgbClr val="FFFFFF"/>
              </a:buClr>
            </a:pPr>
            <a:r>
              <a:rPr lang="en-US" dirty="0" err="1">
                <a:solidFill>
                  <a:srgbClr val="FFFFFF"/>
                </a:solidFill>
              </a:rPr>
              <a:t>Laskeutuminen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edelleen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vanhalle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paikalle</a:t>
            </a:r>
            <a:r>
              <a:rPr lang="en-US" dirty="0">
                <a:solidFill>
                  <a:srgbClr val="FFFFFF"/>
                </a:solidFill>
              </a:rPr>
              <a:t>. </a:t>
            </a:r>
            <a:r>
              <a:rPr lang="en-US" dirty="0" err="1">
                <a:solidFill>
                  <a:srgbClr val="FFFFFF"/>
                </a:solidFill>
              </a:rPr>
              <a:t>Pitkälle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mennessä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käännetään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pääsääntöisesti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oikealle</a:t>
            </a:r>
            <a:endParaRPr lang="en-US" dirty="0">
              <a:solidFill>
                <a:srgbClr val="FFFFFF"/>
              </a:solidFill>
            </a:endParaRPr>
          </a:p>
          <a:p>
            <a:pPr lvl="0">
              <a:buClr>
                <a:srgbClr val="FFFFFF"/>
              </a:buClr>
            </a:pPr>
            <a:r>
              <a:rPr lang="en-US" dirty="0">
                <a:solidFill>
                  <a:srgbClr val="FFFFFF"/>
                </a:solidFill>
              </a:rPr>
              <a:t>Hinauskone </a:t>
            </a:r>
            <a:r>
              <a:rPr lang="en-US" dirty="0" err="1">
                <a:solidFill>
                  <a:srgbClr val="FFFFFF"/>
                </a:solidFill>
              </a:rPr>
              <a:t>laskeutuu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asfaltin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vasemmalle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puolelle</a:t>
            </a:r>
            <a:r>
              <a:rPr lang="en-US" dirty="0">
                <a:solidFill>
                  <a:srgbClr val="FFFFFF"/>
                </a:solidFill>
              </a:rPr>
              <a:t>. </a:t>
            </a:r>
            <a:r>
              <a:rPr lang="en-US" dirty="0" err="1">
                <a:solidFill>
                  <a:srgbClr val="FFFFFF"/>
                </a:solidFill>
              </a:rPr>
              <a:t>Siellä</a:t>
            </a:r>
            <a:r>
              <a:rPr lang="en-US" dirty="0">
                <a:solidFill>
                  <a:srgbClr val="FFFFFF"/>
                </a:solidFill>
              </a:rPr>
              <a:t> on </a:t>
            </a:r>
            <a:r>
              <a:rPr lang="en-US" dirty="0" err="1">
                <a:solidFill>
                  <a:srgbClr val="FFFFFF"/>
                </a:solidFill>
              </a:rPr>
              <a:t>nyt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enemmän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tilaa</a:t>
            </a: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99385-63C8-40DF-81EA-B5161D8F77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04 </a:t>
            </a:r>
            <a:r>
              <a:rPr lang="en-US" dirty="0" err="1"/>
              <a:t>lähtöpaikalle</a:t>
            </a:r>
            <a:r>
              <a:rPr lang="en-US" dirty="0"/>
              <a:t> on </a:t>
            </a:r>
            <a:r>
              <a:rPr lang="en-US" dirty="0" err="1"/>
              <a:t>rullattava</a:t>
            </a:r>
            <a:r>
              <a:rPr lang="en-US" dirty="0"/>
              <a:t> </a:t>
            </a:r>
            <a:r>
              <a:rPr lang="en-US" dirty="0" err="1"/>
              <a:t>kiitotietä</a:t>
            </a:r>
            <a:r>
              <a:rPr lang="en-US" dirty="0"/>
              <a:t> </a:t>
            </a:r>
            <a:r>
              <a:rPr lang="en-US" dirty="0" err="1"/>
              <a:t>pitkin</a:t>
            </a:r>
            <a:r>
              <a:rPr lang="en-US" dirty="0"/>
              <a:t>. </a:t>
            </a:r>
            <a:r>
              <a:rPr lang="en-US" dirty="0" err="1"/>
              <a:t>Sinne</a:t>
            </a:r>
            <a:r>
              <a:rPr lang="en-US" dirty="0"/>
              <a:t> </a:t>
            </a:r>
            <a:r>
              <a:rPr lang="en-US" dirty="0" err="1"/>
              <a:t>siirrytään</a:t>
            </a:r>
            <a:r>
              <a:rPr lang="en-US" dirty="0"/>
              <a:t> </a:t>
            </a:r>
            <a:r>
              <a:rPr lang="en-US" dirty="0" err="1"/>
              <a:t>levennyksen</a:t>
            </a:r>
            <a:r>
              <a:rPr lang="en-US" dirty="0"/>
              <a:t> </a:t>
            </a:r>
            <a:r>
              <a:rPr lang="en-US" dirty="0" err="1"/>
              <a:t>alussa</a:t>
            </a:r>
            <a:r>
              <a:rPr lang="en-US" dirty="0"/>
              <a:t>.</a:t>
            </a:r>
          </a:p>
          <a:p>
            <a:r>
              <a:rPr lang="en-US" dirty="0" err="1"/>
              <a:t>Hinattavat</a:t>
            </a:r>
            <a:r>
              <a:rPr lang="en-US" dirty="0"/>
              <a:t> </a:t>
            </a:r>
            <a:r>
              <a:rPr lang="en-US" dirty="0" err="1"/>
              <a:t>purjekoneet</a:t>
            </a:r>
            <a:r>
              <a:rPr lang="en-US" dirty="0"/>
              <a:t> </a:t>
            </a:r>
            <a:r>
              <a:rPr lang="en-US" dirty="0" err="1"/>
              <a:t>jäävät</a:t>
            </a:r>
            <a:r>
              <a:rPr lang="en-US" dirty="0"/>
              <a:t> </a:t>
            </a:r>
            <a:r>
              <a:rPr lang="en-US" dirty="0" err="1"/>
              <a:t>odotukseen</a:t>
            </a:r>
            <a:r>
              <a:rPr lang="en-US" dirty="0"/>
              <a:t> </a:t>
            </a:r>
            <a:r>
              <a:rPr lang="en-US" dirty="0" err="1"/>
              <a:t>ennen</a:t>
            </a:r>
            <a:r>
              <a:rPr lang="en-US" dirty="0"/>
              <a:t> </a:t>
            </a:r>
            <a:r>
              <a:rPr lang="en-US" dirty="0" err="1"/>
              <a:t>levennystä</a:t>
            </a:r>
            <a:r>
              <a:rPr lang="en-US" dirty="0"/>
              <a:t>, tai </a:t>
            </a:r>
            <a:r>
              <a:rPr lang="en-US" dirty="0" err="1"/>
              <a:t>levennyksellä</a:t>
            </a:r>
            <a:r>
              <a:rPr lang="en-US" dirty="0"/>
              <a:t> </a:t>
            </a:r>
            <a:r>
              <a:rPr lang="en-US" dirty="0" err="1"/>
              <a:t>aivan</a:t>
            </a:r>
            <a:r>
              <a:rPr lang="en-US" dirty="0"/>
              <a:t> </a:t>
            </a:r>
            <a:r>
              <a:rPr lang="en-US" dirty="0" err="1"/>
              <a:t>alkuun</a:t>
            </a:r>
            <a:r>
              <a:rPr lang="en-US" dirty="0"/>
              <a:t> ja </a:t>
            </a:r>
            <a:r>
              <a:rPr lang="en-US" dirty="0" err="1"/>
              <a:t>metsän</a:t>
            </a:r>
            <a:r>
              <a:rPr lang="en-US" dirty="0"/>
              <a:t> </a:t>
            </a:r>
            <a:r>
              <a:rPr lang="en-US" dirty="0" err="1"/>
              <a:t>reunaan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967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F7CCE-AC4F-474B-8507-F59DE9365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Kiitotiejärjestelyt 09/27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9759E-6CC4-4F8A-A6CA-EA04A67F3D1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Poikkikiitotiellä</a:t>
            </a:r>
            <a:r>
              <a:rPr lang="en-US" dirty="0"/>
              <a:t> </a:t>
            </a:r>
            <a:r>
              <a:rPr lang="en-US" dirty="0" err="1"/>
              <a:t>asfaltti</a:t>
            </a:r>
            <a:r>
              <a:rPr lang="en-US" dirty="0"/>
              <a:t> ja </a:t>
            </a:r>
            <a:r>
              <a:rPr lang="en-US" dirty="0" err="1"/>
              <a:t>rullaustie</a:t>
            </a:r>
            <a:endParaRPr lang="en-US" dirty="0"/>
          </a:p>
          <a:p>
            <a:r>
              <a:rPr lang="en-US" dirty="0" err="1"/>
              <a:t>Molemmat</a:t>
            </a:r>
            <a:r>
              <a:rPr lang="en-US" dirty="0"/>
              <a:t> 10m </a:t>
            </a:r>
            <a:r>
              <a:rPr lang="en-US" dirty="0" err="1"/>
              <a:t>leveitä</a:t>
            </a:r>
            <a:endParaRPr lang="en-US" dirty="0"/>
          </a:p>
          <a:p>
            <a:r>
              <a:rPr lang="en-US" dirty="0" err="1"/>
              <a:t>Operointi</a:t>
            </a:r>
            <a:r>
              <a:rPr lang="en-US" dirty="0"/>
              <a:t> 09 </a:t>
            </a:r>
            <a:r>
              <a:rPr lang="en-US" dirty="0" err="1"/>
              <a:t>kuten</a:t>
            </a:r>
            <a:r>
              <a:rPr lang="en-US" dirty="0"/>
              <a:t> </a:t>
            </a:r>
            <a:r>
              <a:rPr lang="en-US" dirty="0" err="1"/>
              <a:t>ennenkin</a:t>
            </a:r>
            <a:r>
              <a:rPr lang="en-US" dirty="0"/>
              <a:t>, </a:t>
            </a:r>
            <a:r>
              <a:rPr lang="en-US" dirty="0" err="1"/>
              <a:t>eli</a:t>
            </a:r>
            <a:r>
              <a:rPr lang="en-US" dirty="0"/>
              <a:t> </a:t>
            </a:r>
            <a:r>
              <a:rPr lang="en-US" dirty="0" err="1"/>
              <a:t>tosi</a:t>
            </a:r>
            <a:r>
              <a:rPr lang="en-US" dirty="0"/>
              <a:t> </a:t>
            </a:r>
            <a:r>
              <a:rPr lang="en-US" dirty="0" err="1"/>
              <a:t>harvoin</a:t>
            </a:r>
            <a:r>
              <a:rPr lang="en-US" dirty="0"/>
              <a:t> ja </a:t>
            </a:r>
            <a:r>
              <a:rPr lang="en-US" dirty="0" err="1"/>
              <a:t>hinausyhdistelmä</a:t>
            </a:r>
            <a:r>
              <a:rPr lang="en-US" dirty="0"/>
              <a:t> </a:t>
            </a:r>
            <a:r>
              <a:rPr lang="en-US" dirty="0" err="1"/>
              <a:t>lähtee</a:t>
            </a:r>
            <a:r>
              <a:rPr lang="en-US" dirty="0"/>
              <a:t> </a:t>
            </a:r>
            <a:r>
              <a:rPr lang="en-US" dirty="0" err="1"/>
              <a:t>ennen</a:t>
            </a:r>
            <a:r>
              <a:rPr lang="en-US" dirty="0"/>
              <a:t> </a:t>
            </a:r>
            <a:r>
              <a:rPr lang="en-US" dirty="0" err="1"/>
              <a:t>pääkiitotietä</a:t>
            </a:r>
            <a:endParaRPr lang="en-US" dirty="0"/>
          </a:p>
          <a:p>
            <a:r>
              <a:rPr lang="en-US" dirty="0" err="1"/>
              <a:t>Näyttäisi</a:t>
            </a:r>
            <a:r>
              <a:rPr lang="en-US" dirty="0"/>
              <a:t> </a:t>
            </a:r>
            <a:r>
              <a:rPr lang="en-US" dirty="0" err="1"/>
              <a:t>siltä</a:t>
            </a:r>
            <a:r>
              <a:rPr lang="en-US" dirty="0"/>
              <a:t>, </a:t>
            </a:r>
            <a:r>
              <a:rPr lang="en-US" dirty="0" err="1"/>
              <a:t>että</a:t>
            </a:r>
            <a:r>
              <a:rPr lang="en-US" dirty="0"/>
              <a:t> </a:t>
            </a:r>
            <a:r>
              <a:rPr lang="en-US" dirty="0" err="1"/>
              <a:t>purjekoneet</a:t>
            </a:r>
            <a:r>
              <a:rPr lang="en-US" dirty="0"/>
              <a:t> </a:t>
            </a:r>
            <a:r>
              <a:rPr lang="en-US" dirty="0" err="1"/>
              <a:t>pitää</a:t>
            </a:r>
            <a:r>
              <a:rPr lang="en-US" dirty="0"/>
              <a:t> </a:t>
            </a:r>
            <a:r>
              <a:rPr lang="en-US" dirty="0" err="1"/>
              <a:t>pysäköidä</a:t>
            </a:r>
            <a:r>
              <a:rPr lang="en-US" dirty="0"/>
              <a:t> “</a:t>
            </a:r>
            <a:r>
              <a:rPr lang="en-US" dirty="0" err="1"/>
              <a:t>etelä”puolelle</a:t>
            </a:r>
            <a:endParaRPr lang="en-US" dirty="0"/>
          </a:p>
          <a:p>
            <a:r>
              <a:rPr lang="en-US" dirty="0" err="1"/>
              <a:t>Operointi</a:t>
            </a:r>
            <a:r>
              <a:rPr lang="en-US" dirty="0"/>
              <a:t> 27 </a:t>
            </a:r>
            <a:r>
              <a:rPr lang="en-US" dirty="0" err="1"/>
              <a:t>helpottuu</a:t>
            </a:r>
            <a:r>
              <a:rPr lang="en-US" dirty="0"/>
              <a:t> </a:t>
            </a:r>
            <a:r>
              <a:rPr lang="en-US" dirty="0" err="1"/>
              <a:t>asfaltoinnin</a:t>
            </a:r>
            <a:r>
              <a:rPr lang="en-US" dirty="0"/>
              <a:t> </a:t>
            </a:r>
            <a:r>
              <a:rPr lang="en-US" dirty="0" err="1"/>
              <a:t>myötä</a:t>
            </a:r>
            <a:r>
              <a:rPr lang="en-US" dirty="0"/>
              <a:t> ja on </a:t>
            </a:r>
            <a:r>
              <a:rPr lang="en-US" dirty="0" err="1"/>
              <a:t>kuten</a:t>
            </a:r>
            <a:r>
              <a:rPr lang="en-US" dirty="0"/>
              <a:t> </a:t>
            </a:r>
            <a:r>
              <a:rPr lang="en-US" dirty="0" err="1"/>
              <a:t>ennenkin</a:t>
            </a:r>
            <a:endParaRPr lang="en-US" dirty="0"/>
          </a:p>
          <a:p>
            <a:r>
              <a:rPr lang="en-US" dirty="0" err="1"/>
              <a:t>Näyttäisi</a:t>
            </a:r>
            <a:r>
              <a:rPr lang="en-US" dirty="0"/>
              <a:t> </a:t>
            </a:r>
            <a:r>
              <a:rPr lang="en-US" dirty="0" err="1"/>
              <a:t>siltä</a:t>
            </a:r>
            <a:r>
              <a:rPr lang="en-US" dirty="0"/>
              <a:t>, </a:t>
            </a:r>
            <a:r>
              <a:rPr lang="en-US" dirty="0" err="1"/>
              <a:t>että</a:t>
            </a:r>
            <a:r>
              <a:rPr lang="en-US" dirty="0"/>
              <a:t> </a:t>
            </a:r>
            <a:r>
              <a:rPr lang="en-US" dirty="0" err="1"/>
              <a:t>purjekoneet</a:t>
            </a:r>
            <a:r>
              <a:rPr lang="en-US" dirty="0"/>
              <a:t> </a:t>
            </a:r>
            <a:r>
              <a:rPr lang="en-US" dirty="0" err="1"/>
              <a:t>pysäköidään</a:t>
            </a:r>
            <a:r>
              <a:rPr lang="en-US" dirty="0"/>
              <a:t> </a:t>
            </a:r>
            <a:r>
              <a:rPr lang="en-US" dirty="0" err="1"/>
              <a:t>soveltuvin</a:t>
            </a:r>
            <a:r>
              <a:rPr lang="en-US" dirty="0"/>
              <a:t> </a:t>
            </a:r>
            <a:r>
              <a:rPr lang="en-US" dirty="0" err="1"/>
              <a:t>osin</a:t>
            </a:r>
            <a:r>
              <a:rPr lang="en-US" dirty="0"/>
              <a:t> “</a:t>
            </a:r>
            <a:r>
              <a:rPr lang="en-US" dirty="0" err="1"/>
              <a:t>pohjois”puolelle</a:t>
            </a:r>
            <a:r>
              <a:rPr lang="en-US" dirty="0"/>
              <a:t>. </a:t>
            </a:r>
            <a:r>
              <a:rPr lang="en-US" dirty="0" err="1"/>
              <a:t>Tilaa</a:t>
            </a:r>
            <a:r>
              <a:rPr lang="en-US" dirty="0"/>
              <a:t> on </a:t>
            </a:r>
            <a:r>
              <a:rPr lang="en-US" dirty="0" err="1"/>
              <a:t>vähän</a:t>
            </a:r>
            <a:r>
              <a:rPr lang="en-US" dirty="0"/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99385-63C8-40DF-81EA-B5161D8F77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Hinauskone </a:t>
            </a:r>
            <a:r>
              <a:rPr lang="en-US" dirty="0" err="1"/>
              <a:t>laskeutuu</a:t>
            </a:r>
            <a:r>
              <a:rPr lang="en-US" dirty="0"/>
              <a:t> </a:t>
            </a:r>
            <a:r>
              <a:rPr lang="en-US" dirty="0" err="1"/>
              <a:t>kiitotien</a:t>
            </a:r>
            <a:r>
              <a:rPr lang="en-US" dirty="0"/>
              <a:t> ja </a:t>
            </a:r>
            <a:r>
              <a:rPr lang="en-US" dirty="0" err="1"/>
              <a:t>rullaustien</a:t>
            </a:r>
            <a:r>
              <a:rPr lang="en-US" dirty="0"/>
              <a:t> </a:t>
            </a:r>
            <a:r>
              <a:rPr lang="en-US" dirty="0" err="1"/>
              <a:t>väliin</a:t>
            </a:r>
            <a:endParaRPr lang="en-US" dirty="0"/>
          </a:p>
          <a:p>
            <a:r>
              <a:rPr lang="en-US" dirty="0" err="1"/>
              <a:t>Purjekoneet</a:t>
            </a:r>
            <a:r>
              <a:rPr lang="en-US" dirty="0"/>
              <a:t> </a:t>
            </a:r>
            <a:r>
              <a:rPr lang="en-US" dirty="0" err="1"/>
              <a:t>työnnettävä</a:t>
            </a:r>
            <a:r>
              <a:rPr lang="en-US" dirty="0"/>
              <a:t> </a:t>
            </a:r>
            <a:r>
              <a:rPr lang="en-US" dirty="0" err="1"/>
              <a:t>yksi</a:t>
            </a:r>
            <a:r>
              <a:rPr lang="en-US" dirty="0"/>
              <a:t> </a:t>
            </a:r>
            <a:r>
              <a:rPr lang="en-US" dirty="0" err="1"/>
              <a:t>kerrallaan</a:t>
            </a:r>
            <a:r>
              <a:rPr lang="en-US" dirty="0"/>
              <a:t> </a:t>
            </a:r>
            <a:r>
              <a:rPr lang="en-US" dirty="0" err="1"/>
              <a:t>kiitotielle</a:t>
            </a:r>
            <a:r>
              <a:rPr lang="en-US" dirty="0"/>
              <a:t>. 27:lla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toki</a:t>
            </a:r>
            <a:r>
              <a:rPr lang="en-US" dirty="0"/>
              <a:t> </a:t>
            </a:r>
            <a:r>
              <a:rPr lang="en-US" dirty="0" err="1"/>
              <a:t>hyödyntää</a:t>
            </a:r>
            <a:r>
              <a:rPr lang="en-US" dirty="0"/>
              <a:t> </a:t>
            </a:r>
            <a:r>
              <a:rPr lang="en-US" dirty="0" err="1"/>
              <a:t>rullaustietä</a:t>
            </a:r>
            <a:r>
              <a:rPr lang="en-US" dirty="0"/>
              <a:t> </a:t>
            </a:r>
            <a:r>
              <a:rPr lang="en-US" dirty="0" err="1"/>
              <a:t>soveltuvin</a:t>
            </a:r>
            <a:r>
              <a:rPr lang="en-US" dirty="0"/>
              <a:t> </a:t>
            </a:r>
            <a:r>
              <a:rPr lang="en-US" dirty="0" err="1"/>
              <a:t>osin</a:t>
            </a:r>
            <a:endParaRPr lang="en-US" dirty="0"/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997872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99D3B-A7A7-4646-8DE9-6A5C4DBEF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purjelentotoiminta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9B7B4-02A4-4CF9-84CE-EBC5C6984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Hinausjonossa</a:t>
            </a:r>
            <a:r>
              <a:rPr lang="en-US" dirty="0"/>
              <a:t>, </a:t>
            </a:r>
            <a:r>
              <a:rPr lang="en-US" dirty="0" err="1"/>
              <a:t>kaikki</a:t>
            </a:r>
            <a:r>
              <a:rPr lang="en-US" dirty="0"/>
              <a:t> </a:t>
            </a:r>
            <a:r>
              <a:rPr lang="en-US" dirty="0" err="1"/>
              <a:t>valmiina</a:t>
            </a:r>
            <a:endParaRPr lang="en-US" dirty="0"/>
          </a:p>
          <a:p>
            <a:r>
              <a:rPr lang="en-US" dirty="0" err="1"/>
              <a:t>Siivenkärjen</a:t>
            </a:r>
            <a:r>
              <a:rPr lang="en-US" dirty="0"/>
              <a:t> </a:t>
            </a:r>
            <a:r>
              <a:rPr lang="en-US" dirty="0" err="1"/>
              <a:t>nosto</a:t>
            </a:r>
            <a:r>
              <a:rPr lang="en-US" dirty="0"/>
              <a:t>, </a:t>
            </a:r>
            <a:r>
              <a:rPr lang="en-US" dirty="0" err="1"/>
              <a:t>jos</a:t>
            </a:r>
            <a:r>
              <a:rPr lang="en-US" dirty="0"/>
              <a:t> </a:t>
            </a:r>
            <a:r>
              <a:rPr lang="en-US" dirty="0" err="1"/>
              <a:t>kaikki</a:t>
            </a:r>
            <a:r>
              <a:rPr lang="en-US" dirty="0"/>
              <a:t> </a:t>
            </a:r>
            <a:r>
              <a:rPr lang="en-US" dirty="0" err="1"/>
              <a:t>valmiina</a:t>
            </a:r>
            <a:r>
              <a:rPr lang="en-US" dirty="0"/>
              <a:t>, </a:t>
            </a:r>
            <a:r>
              <a:rPr lang="en-US" dirty="0" err="1"/>
              <a:t>porrastaminen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olla </a:t>
            </a:r>
            <a:r>
              <a:rPr lang="en-US" dirty="0" err="1"/>
              <a:t>tiukempaa</a:t>
            </a:r>
            <a:endParaRPr lang="en-US" dirty="0"/>
          </a:p>
          <a:p>
            <a:r>
              <a:rPr lang="en-US" dirty="0" err="1"/>
              <a:t>Moottorilennon</a:t>
            </a:r>
            <a:r>
              <a:rPr lang="en-US" dirty="0"/>
              <a:t> </a:t>
            </a:r>
            <a:r>
              <a:rPr lang="en-US" dirty="0" err="1"/>
              <a:t>koulutusalueet</a:t>
            </a:r>
            <a:endParaRPr lang="en-US" dirty="0"/>
          </a:p>
          <a:p>
            <a:r>
              <a:rPr lang="en-US" dirty="0" err="1"/>
              <a:t>Moottorilennon</a:t>
            </a:r>
            <a:r>
              <a:rPr lang="en-US" dirty="0"/>
              <a:t> </a:t>
            </a:r>
            <a:r>
              <a:rPr lang="en-US" dirty="0" err="1"/>
              <a:t>yksinlennot</a:t>
            </a:r>
            <a:endParaRPr lang="en-US" dirty="0"/>
          </a:p>
          <a:p>
            <a:r>
              <a:rPr lang="en-US" dirty="0" err="1"/>
              <a:t>Radiokuri</a:t>
            </a:r>
            <a:r>
              <a:rPr lang="en-US" dirty="0"/>
              <a:t>,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kisatunnuksia</a:t>
            </a:r>
            <a:endParaRPr lang="en-US" dirty="0"/>
          </a:p>
          <a:p>
            <a:r>
              <a:rPr lang="en-US" dirty="0" err="1"/>
              <a:t>Myötätuuli-ilmoitus</a:t>
            </a:r>
            <a:r>
              <a:rPr lang="en-US" dirty="0"/>
              <a:t> ja </a:t>
            </a:r>
            <a:r>
              <a:rPr lang="en-US" dirty="0" err="1"/>
              <a:t>Perusosailmoitus</a:t>
            </a:r>
            <a:r>
              <a:rPr lang="en-US" dirty="0"/>
              <a:t> (“</a:t>
            </a:r>
            <a:r>
              <a:rPr lang="en-US" dirty="0" err="1"/>
              <a:t>uutta</a:t>
            </a:r>
            <a:r>
              <a:rPr lang="en-US" dirty="0"/>
              <a:t>”)</a:t>
            </a:r>
          </a:p>
          <a:p>
            <a:r>
              <a:rPr lang="en-US" dirty="0"/>
              <a:t>QNH / QNE -&gt; 1500 feet </a:t>
            </a:r>
            <a:r>
              <a:rPr lang="en-US" dirty="0" err="1"/>
              <a:t>QNH:lla</a:t>
            </a:r>
            <a:r>
              <a:rPr lang="en-US" dirty="0"/>
              <a:t> xxx = 450-112 = 345m </a:t>
            </a:r>
            <a:r>
              <a:rPr lang="en-US" dirty="0" err="1"/>
              <a:t>aloitus</a:t>
            </a:r>
            <a:r>
              <a:rPr lang="en-US" dirty="0"/>
              <a:t> </a:t>
            </a:r>
            <a:r>
              <a:rPr lang="en-US"/>
              <a:t>QFE:llä</a:t>
            </a:r>
            <a:endParaRPr lang="en-US" dirty="0"/>
          </a:p>
          <a:p>
            <a:r>
              <a:rPr lang="en-US" dirty="0"/>
              <a:t> </a:t>
            </a:r>
            <a:r>
              <a:rPr lang="en-US" dirty="0" err="1"/>
              <a:t>Briefingit</a:t>
            </a:r>
            <a:endParaRPr lang="en-US" dirty="0"/>
          </a:p>
          <a:p>
            <a:pPr marL="0" indent="0">
              <a:buNone/>
            </a:pP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1734524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1977135_Playground rules presentation_RVA_v3.potx" id="{07413DCF-3AC5-4C70-87BD-941AEA8469DA}" vid="{4E9FF052-B545-4DF9-BE6D-6A74F8F6AEE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9E42AFF-377A-47D3-84EF-20B0692369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AC8BD7-946A-4C17-A395-21CB0265D7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9B77A0-8658-45E5-8D19-245595005394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Playground rules presentation</Template>
  <TotalTime>0</TotalTime>
  <Words>336</Words>
  <Application>Microsoft Office PowerPoint</Application>
  <PresentationFormat>Widescreen</PresentationFormat>
  <Paragraphs>57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Corbel</vt:lpstr>
      <vt:lpstr>Franklin Gothic Medium</vt:lpstr>
      <vt:lpstr>Segoe UI</vt:lpstr>
      <vt:lpstr>Wingdings</vt:lpstr>
      <vt:lpstr>Banded</vt:lpstr>
      <vt:lpstr>Slide 1</vt:lpstr>
      <vt:lpstr>Kausi 2020 – muutoksia toiminnassa</vt:lpstr>
      <vt:lpstr>Kiitotiejärjestelyt 22</vt:lpstr>
      <vt:lpstr>Kiitotiejärjestelyt 04</vt:lpstr>
      <vt:lpstr>Kiitotiejärjestelyt 09/27</vt:lpstr>
      <vt:lpstr>purjelentotoiminta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2020-02-01T13:48:05Z</dcterms:created>
  <dcterms:modified xsi:type="dcterms:W3CDTF">2020-02-01T18:22:55Z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